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FA14F5-A5D8-42D9-8A65-121FB700F3C1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8B9865-B8C2-4128-A2B1-04D4735AFBC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48" y="1196752"/>
            <a:ext cx="5112060" cy="3408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6030" y="454224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Котлеты из мяса индейки </a:t>
            </a:r>
          </a:p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с гречкой и льном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1196752"/>
            <a:ext cx="31683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Ингредиенты: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Фарш из индейки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Гречка</a:t>
            </a:r>
            <a:endParaRPr lang="ru-RU" dirty="0" smtClean="0">
              <a:ln>
                <a:solidFill>
                  <a:srgbClr val="FFC000"/>
                </a:solidFill>
              </a:ln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Семена льна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Лук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Соль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Рецепт приготовления: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Мясо пропустить через мясорубку.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Лук нарезать мелко.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Гречку отварить.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Смешать все ингредиенты.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Добавить соль.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тщательно перемешать.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Сформировать котлетки.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Запекать в духовке при  180 градусах 30-40 минут. Приятного аппетита!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6774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141</TotalTime>
  <Words>60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2022-12-12T09:48:02Z</dcterms:created>
  <dcterms:modified xsi:type="dcterms:W3CDTF">2022-12-12T12:09:20Z</dcterms:modified>
</cp:coreProperties>
</file>